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trix Factor" id="{37D8575D-F7F2-40BF-80D9-70C14EFEF537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  <p14:section name="Miss Forest" id="{C08940B8-6F2D-4DD6-8F14-7A1F180D122C}">
          <p14:sldIdLst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AAE72C-6BAA-4DFB-9AD6-B2CFC2FEF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01D5DAA-A846-4F69-A0A1-52A7E2C2D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4089D8-1EBD-452A-8F60-FD63B884F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10A804-60EA-4AC3-B96F-ADA8D66A2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77CD812-2460-449A-9EAC-D200402AE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047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D79C6-E4D8-4CAC-9E80-CAFC3F1C1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BEBF010-4A26-4E55-B79F-4E51A911F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96C73B-487C-4764-B1E6-8032DFBF4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6CB8C3-FE9C-4FB1-B261-9190475F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298026-1F3C-43D8-992B-8A2050597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5235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8C21CE5-CB48-4C02-901C-B12E93D7E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22EEF3-620B-4CD5-BDA0-65150ED13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0E254EA-E5A8-460B-807B-ACC114D13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E89DFC-C42B-4C16-8D73-1C7C1CFBF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2742D2-65FA-439B-A199-55591262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74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1FDF9-D533-466A-B01E-25AAC76D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AB6B12-D6ED-4DD3-A669-931E63C5A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48085E-BC24-424F-9155-B5B861D8C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9880FA-2BB1-4A9A-9FF8-44D26F41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03B91D-8833-4AA0-B82B-91389953B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829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6B0C30-BF4A-4BF8-9FC2-FE9D9C743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77C7EE1-30D7-4B8D-9984-6C4518BE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C27F7D-A439-4ACE-958A-CBA64CD14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5E4D25-62F3-42AA-A066-0761D6D67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3E13B2-279E-49E6-8A36-BD8D9CE22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026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66BE54-576A-420D-8586-6ECF8DD2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9726E9-15BB-4E2B-A072-34C55FD6FF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B70AE7C-756A-4869-9E50-64F237C9F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F0A0DB-333B-4C3F-9ABE-BED9BA914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C2E6326-3A97-448B-B146-E82F2BED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B22F51-34EF-44BD-8B56-0ADDDD25A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3615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5FA314-A84E-4FDA-B888-DFBC987DC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009317-8CE7-444E-9F53-5256CF6CF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562E869-6964-4862-8BEE-ECB028753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241BA3F-BB58-4315-BE50-FD49E4BB1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6CC56ED-568C-44A3-926A-85791DA797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71E7429-74A1-4AF4-870A-7E78E1B0E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46BD4C0-2CCD-4AFC-81E2-0DE2D2DA8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248FC92-02F6-4723-AB8A-8C591CE67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06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AF1724-E5FC-4F01-95FF-F6D7B0E5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59224BC-FEC1-48F0-A361-EEAC1CB8B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D352B43-17E5-40A0-8D31-CF3F8E412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8F9872F-99B3-4ECC-BE2B-7D209AA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2661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703CC95-3920-4774-A094-9523D3EEB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9656A60-F741-4638-8374-7B97F4C46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A9AFFAE-CF36-403B-BE13-899214FE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9402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D1F1B6-8799-4D6C-B0FC-7A38DBCB8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4EA19A-015E-44E8-887C-6BD5BC45E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DA03BBC-07B5-4029-AECF-96BD6CE87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576748-B202-4B03-9256-B362A0335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3269109-FB6B-4220-B7CC-55023BA20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CEB2F79-C797-41F2-94DB-7A84D3D9B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8997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7AEB7F-BE85-43B3-8D7D-D0712E80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B86136F-7E7E-479E-A349-5DEB36422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1997F36-F6EA-432B-AEF4-8852ACB24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93EB94-FCF5-406F-8F3D-6D2385E7E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32D52F-3986-47AA-9268-D7DA063D4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FB5F73-841B-4F27-A9B3-19C9C08F9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998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521AF5F-C196-4FDB-8D66-DA2713A69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5BDF4B-9DB8-4D07-B293-5D0C6AAE6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4C9082-22BC-4847-8A5F-7CFD9C507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6411C-EBA8-4DAA-B9DF-21290085EF1E}" type="datetimeFigureOut">
              <a:rPr lang="zh-TW" altLang="en-US" smtClean="0"/>
              <a:t>2021/10/16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6A29E7-2FFB-483D-8088-4C616298F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559F1A7-EF3B-419C-A7F3-5645B8A32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DDA57-0EEF-4CB2-9BC2-C7E0B6CB83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985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025364C9-3A89-42F6-A606-8B6263AE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350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9A4118D7-DF68-40D0-B5B0-1B42ABBB8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79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0BCF7096-FCB2-47D2-BAE8-EDCF5B9D2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837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D1F9CFC-C1F1-459D-82BC-E6F41ED71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56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35DF743-5412-4FCF-ABC0-7FF154954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722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86F15C1-4BF4-4359-9291-1D4905B06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08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689D20F-890F-4429-8ADB-1B5943BDF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709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3A687A2D-E28A-4770-9B95-68DD17A42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E99842E-98C9-4CE5-BE94-77352A729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121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D6A7946-3122-4591-BF82-EB2761941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149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07D2C5E-A239-46EC-A05B-D86AD91AD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28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4297DA7-C2FA-45A6-95FD-267538F36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82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CEF5DA9-DD31-4E24-8445-BF8BC081F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7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E205F2F-AE1C-445B-BA11-81A643B54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70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3451</TotalTime>
  <Words>0</Words>
  <Application>Microsoft Office PowerPoint</Application>
  <PresentationFormat>寬螢幕</PresentationFormat>
  <Paragraphs>0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statshiba</dc:creator>
  <cp:lastModifiedBy>statshiba</cp:lastModifiedBy>
  <cp:revision>5</cp:revision>
  <dcterms:created xsi:type="dcterms:W3CDTF">2021-10-14T09:33:39Z</dcterms:created>
  <dcterms:modified xsi:type="dcterms:W3CDTF">2021-10-16T19:07:00Z</dcterms:modified>
</cp:coreProperties>
</file>